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60"/>
  </p:normalViewPr>
  <p:slideViewPr>
    <p:cSldViewPr>
      <p:cViewPr>
        <p:scale>
          <a:sx n="75" d="100"/>
          <a:sy n="75" d="100"/>
        </p:scale>
        <p:origin x="-1218" y="1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5/11/2012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dirty="0"/>
          </a:p>
        </p:txBody>
      </p:sp>
    </p:spTree>
    <p:extLst>
      <p:ext uri="{BB962C8B-B14F-4D97-AF65-F5344CB8AC3E}">
        <p14:creationId xmlns:p14="http://schemas.microsoft.com/office/powerpoint/2010/main" val="118619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91" name="Footer Placeholder 90"/>
          <p:cNvSpPr>
            <a:spLocks noGrp="1"/>
          </p:cNvSpPr>
          <p:nvPr>
            <p:ph type="ftr" sz="quarter" idx="11"/>
          </p:nvPr>
        </p:nvSpPr>
        <p:spPr/>
        <p:txBody>
          <a:bodyPr/>
          <a:lstStyle/>
          <a:p>
            <a:endParaRPr lang="en-US" dirty="0"/>
          </a:p>
        </p:txBody>
      </p:sp>
      <p:sp>
        <p:nvSpPr>
          <p:cNvPr id="92" name="Slide Number Placeholder 91"/>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AA400142-71CF-434E-AE73-70DD60D36C31}" type="datetimeFigureOut">
              <a:rPr lang="en-US" smtClean="0"/>
              <a:pPr/>
              <a:t>5/11/2012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AA400142-71CF-434E-AE73-70DD60D36C31}" type="datetimeFigureOut">
              <a:rPr lang="en-US" smtClean="0"/>
              <a:pPr/>
              <a:t>5/11/2012</a:t>
            </a:fld>
            <a:endParaRPr lang="en-US" dirty="0"/>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AA995293-1C35-4805-BB84-383A6B5B302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audio" Target="../media/audio3.wav"/></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audio" Target="../media/audio4.wav"/></Relationships>
</file>

<file path=ppt/slides/_rels/slide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audio" Target="../media/audio4.wav"/></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a:t>
            </a:r>
            <a:r>
              <a:rPr lang="en-US" dirty="0"/>
              <a:t>B</a:t>
            </a:r>
            <a:r>
              <a:rPr lang="en-US" dirty="0" smtClean="0"/>
              <a:t>rayden Grams</a:t>
            </a:r>
          </a:p>
          <a:p>
            <a:r>
              <a:rPr lang="en-US" dirty="0" smtClean="0"/>
              <a:t>Date 5/7/12</a:t>
            </a:r>
          </a:p>
          <a:p>
            <a:r>
              <a:rPr lang="en-US" dirty="0" smtClean="0"/>
              <a:t>Period </a:t>
            </a:r>
            <a:r>
              <a:rPr lang="en-US" dirty="0"/>
              <a:t> </a:t>
            </a:r>
            <a:r>
              <a:rPr lang="en-US" dirty="0" smtClean="0"/>
              <a:t>4</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000">
        <p14:shred/>
        <p:sndAc>
          <p:stSnd>
            <p:snd r:embed="rId3" name="arrow.wav"/>
          </p:stSnd>
        </p:sndAc>
      </p:transition>
    </mc:Choice>
    <mc:Fallback xmlns="">
      <p:transition spd="slow">
        <p:fade/>
        <p:sndAc>
          <p:stSnd>
            <p:snd r:embed="rId4" name="arrow.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sp>
        <p:nvSpPr>
          <p:cNvPr id="3" name="Content Placeholder 2"/>
          <p:cNvSpPr>
            <a:spLocks noGrp="1"/>
          </p:cNvSpPr>
          <p:nvPr>
            <p:ph idx="1"/>
          </p:nvPr>
        </p:nvSpPr>
        <p:spPr/>
        <p:txBody>
          <a:bodyPr/>
          <a:lstStyle/>
          <a:p>
            <a:pPr marL="0" indent="0">
              <a:buNone/>
            </a:pPr>
            <a:r>
              <a:rPr lang="en-US" dirty="0"/>
              <a:t> </a:t>
            </a:r>
            <a:r>
              <a:rPr lang="en-US" dirty="0" smtClean="0"/>
              <a:t>day1: 70    77     7     </a:t>
            </a:r>
          </a:p>
          <a:p>
            <a:pPr marL="0" indent="0">
              <a:buNone/>
            </a:pPr>
            <a:r>
              <a:rPr lang="en-US" dirty="0"/>
              <a:t> </a:t>
            </a:r>
            <a:r>
              <a:rPr lang="en-US" dirty="0" smtClean="0"/>
              <a:t>day2: 64.6  73.3</a:t>
            </a:r>
          </a:p>
          <a:p>
            <a:pPr marL="0" indent="0">
              <a:buNone/>
            </a:pPr>
            <a:r>
              <a:rPr lang="en-US" dirty="0"/>
              <a:t> </a:t>
            </a:r>
            <a:r>
              <a:rPr lang="en-US" dirty="0" smtClean="0"/>
              <a:t>day3: 63.9  73</a:t>
            </a:r>
          </a:p>
          <a:p>
            <a:pPr marL="0" indent="0">
              <a:buNone/>
            </a:pPr>
            <a:r>
              <a:rPr lang="en-US" dirty="0"/>
              <a:t> </a:t>
            </a:r>
            <a:r>
              <a:rPr lang="en-US" dirty="0" smtClean="0"/>
              <a:t>day4: 71.9  82.3  10.4</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000">
        <p14:vortex dir="r"/>
        <p:sndAc>
          <p:stSnd>
            <p:snd r:embed="rId3" name="camera.wav"/>
          </p:stSnd>
        </p:sndAc>
      </p:transition>
    </mc:Choice>
    <mc:Fallback>
      <p:transition spd="slow">
        <p:fade/>
        <p:sndAc>
          <p:stSnd>
            <p:snd r:embed="rId3" name="camera.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p>
          <a:p>
            <a:r>
              <a:rPr lang="en-US" b="1" i="1" u="sng" dirty="0" smtClean="0"/>
              <a:t>Owner plant did not grow so my </a:t>
            </a:r>
            <a:r>
              <a:rPr lang="en-US" b="1" i="1" u="sng" dirty="0" smtClean="0"/>
              <a:t>hypothesis </a:t>
            </a:r>
            <a:r>
              <a:rPr lang="en-US" b="1" i="1" u="sng" dirty="0" smtClean="0"/>
              <a:t>was right</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(did/did not</a:t>
            </a:r>
            <a:r>
              <a:rPr lang="en-US" dirty="0" smtClean="0"/>
              <a:t>) </a:t>
            </a:r>
            <a:r>
              <a:rPr lang="en-US" dirty="0" smtClean="0"/>
              <a:t>support the initial hypothesis (</a:t>
            </a:r>
          </a:p>
          <a:p>
            <a:r>
              <a:rPr lang="en-US" b="1" i="1" u="sng" dirty="0" smtClean="0"/>
              <a:t>The results did support my hypnosis because the plant did not grow it just got big!  </a:t>
            </a:r>
          </a:p>
          <a:p>
            <a:endParaRPr lang="en-US" b="1" i="1" u="sng" dirty="0"/>
          </a:p>
        </p:txBody>
      </p:sp>
    </p:spTree>
  </p:cSld>
  <p:clrMapOvr>
    <a:masterClrMapping/>
  </p:clrMapOvr>
  <p:transition spd="slow">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the growth of the sun flower seed by tap water or water with vinegar.  </a:t>
            </a:r>
          </a:p>
          <a:p>
            <a:pPr marL="114300" indent="0">
              <a:buNone/>
            </a:pPr>
            <a:endParaRPr lang="en-US" dirty="0"/>
          </a:p>
          <a:p>
            <a:endParaRPr lang="en-US" dirty="0" smtClean="0"/>
          </a:p>
          <a:p>
            <a:endParaRPr lang="en-US" dirty="0"/>
          </a:p>
          <a:p>
            <a:r>
              <a:rPr lang="en-US" dirty="0" smtClean="0"/>
              <a:t>The control in this experiment was tap water</a:t>
            </a:r>
          </a:p>
          <a:p>
            <a:r>
              <a:rPr lang="en-US" dirty="0" smtClean="0"/>
              <a:t>The variable in this experiment was </a:t>
            </a:r>
            <a:r>
              <a:rPr lang="en-US" dirty="0"/>
              <a:t>acid water (vinegar) </a:t>
            </a:r>
          </a:p>
        </p:txBody>
      </p:sp>
    </p:spTree>
  </p:cSld>
  <p:clrMapOvr>
    <a:masterClrMapping/>
  </p:clrMapOvr>
  <mc:AlternateContent xmlns:mc="http://schemas.openxmlformats.org/markup-compatibility/2006" xmlns:p14="http://schemas.microsoft.com/office/powerpoint/2010/main">
    <mc:Choice Requires="p14">
      <p:transition spd="slow" p14:dur="1600">
        <p:blinds dir="vert"/>
        <p:sndAc>
          <p:stSnd loop="1">
            <p:snd r:embed="rId3" name="voltage.wav"/>
          </p:stSnd>
        </p:sndAc>
      </p:transition>
    </mc:Choice>
    <mc:Fallback xmlns="">
      <p:transition spd="slow">
        <p:blinds dir="vert"/>
        <p:sndAc>
          <p:stSnd loop="1">
            <p:snd r:embed="rId4" name="voltage.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normAutofit lnSpcReduction="10000"/>
          </a:bodyPr>
          <a:lstStyle/>
          <a:p>
            <a:endParaRPr lang="en-US" dirty="0" smtClean="0"/>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sndAc>
          <p:stSnd>
            <p:snd r:embed="rId3" name="suction.wav"/>
          </p:stSnd>
        </p:sndAc>
      </p:transition>
    </mc:Choice>
    <mc:Fallback xmlns="">
      <p:transition spd="slow">
        <p:fade/>
        <p:sndAc>
          <p:stSnd>
            <p:snd r:embed="rId4" name="suction.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70000" lnSpcReduction="2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400">
        <p14:honeycomb/>
        <p:sndAc>
          <p:stSnd>
            <p:snd r:embed="rId3"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flip dir="r"/>
        <p:sndAc>
          <p:stSnd>
            <p:snd r:embed="rId3"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a:xfrm>
            <a:off x="533400" y="1600200"/>
            <a:ext cx="8229600" cy="4525963"/>
          </a:xfrm>
        </p:spPr>
        <p:txBody>
          <a:bodyPr>
            <a:normAutofit/>
          </a:bodyPr>
          <a:lstStyle/>
          <a:p>
            <a:r>
              <a:rPr lang="en-US" dirty="0" smtClean="0"/>
              <a:t>The purpose of this experiment was to find out </a:t>
            </a:r>
          </a:p>
          <a:p>
            <a:r>
              <a:rPr lang="en-US" dirty="0"/>
              <a:t>My </a:t>
            </a:r>
            <a:r>
              <a:rPr lang="en-US" dirty="0" smtClean="0"/>
              <a:t>question  </a:t>
            </a:r>
            <a:r>
              <a:rPr lang="en-US" dirty="0"/>
              <a:t>was to find out the growth of the sun flower seed by tap water or water with vinegar.  </a:t>
            </a:r>
          </a:p>
          <a:p>
            <a:r>
              <a:rPr lang="en-US" dirty="0" smtClean="0"/>
              <a:t> </a:t>
            </a:r>
            <a:endParaRPr lang="en-US" dirty="0"/>
          </a:p>
        </p:txBody>
      </p:sp>
    </p:spTree>
  </p:cSld>
  <p:clrMapOvr>
    <a:masterClrMapping/>
  </p:clrMapOvr>
  <p:transition spd="slow">
    <p:cover/>
    <p:sndAc>
      <p:stSnd>
        <p:snd r:embed="rId3" name="arrow.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the growth of the sun flower seed will not grow because its vinegar water.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r>
              <a:rPr lang="en-US" dirty="0" smtClean="0"/>
              <a:t>The control is tap water variable is vinegar water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vinegar water to my sunflower seed, then it wont grow because </a:t>
            </a:r>
            <a:r>
              <a:rPr lang="en-US" dirty="0" err="1" smtClean="0"/>
              <a:t>viniger</a:t>
            </a:r>
            <a:r>
              <a:rPr lang="en-US" dirty="0" smtClean="0"/>
              <a:t> water wont  make it grow only tap water.</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2764</TotalTime>
  <Words>535</Words>
  <Application>Microsoft Office PowerPoint</Application>
  <PresentationFormat>On-screen Show (4:3)</PresentationFormat>
  <Paragraphs>73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Thatch</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BRAYDENGRAMS</cp:lastModifiedBy>
  <cp:revision>274</cp:revision>
  <dcterms:created xsi:type="dcterms:W3CDTF">2012-04-19T20:11:49Z</dcterms:created>
  <dcterms:modified xsi:type="dcterms:W3CDTF">2012-05-11T14:26:15Z</dcterms:modified>
</cp:coreProperties>
</file>